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8" r:id="rId2"/>
    <p:sldId id="331" r:id="rId3"/>
    <p:sldId id="307" r:id="rId4"/>
    <p:sldId id="308" r:id="rId5"/>
    <p:sldId id="309" r:id="rId6"/>
    <p:sldId id="310" r:id="rId7"/>
    <p:sldId id="311" r:id="rId8"/>
    <p:sldId id="312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321" r:id="rId18"/>
    <p:sldId id="322" r:id="rId19"/>
    <p:sldId id="323" r:id="rId20"/>
    <p:sldId id="324" r:id="rId21"/>
    <p:sldId id="325" r:id="rId22"/>
    <p:sldId id="326" r:id="rId23"/>
    <p:sldId id="327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5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1F00F-FE82-47F0-91D5-F249CE96AE59}" type="datetimeFigureOut">
              <a:rPr lang="en-US" smtClean="0"/>
              <a:pPr/>
              <a:t>2/18/2017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72183A-E662-42EB-8A0E-1E6EF08341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5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862E-FB0E-4E67-BEEB-EE27F84C9DC6}" type="datetimeFigureOut">
              <a:rPr lang="en-US" smtClean="0"/>
              <a:pPr/>
              <a:t>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B312-B8CD-4E58-B6E6-CD346718A6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862E-FB0E-4E67-BEEB-EE27F84C9DC6}" type="datetimeFigureOut">
              <a:rPr lang="en-US" smtClean="0"/>
              <a:pPr/>
              <a:t>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B312-B8CD-4E58-B6E6-CD346718A6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862E-FB0E-4E67-BEEB-EE27F84C9DC6}" type="datetimeFigureOut">
              <a:rPr lang="en-US" smtClean="0"/>
              <a:pPr/>
              <a:t>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B312-B8CD-4E58-B6E6-CD346718A6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862E-FB0E-4E67-BEEB-EE27F84C9DC6}" type="datetimeFigureOut">
              <a:rPr lang="en-US" smtClean="0"/>
              <a:pPr/>
              <a:t>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B312-B8CD-4E58-B6E6-CD346718A6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862E-FB0E-4E67-BEEB-EE27F84C9DC6}" type="datetimeFigureOut">
              <a:rPr lang="en-US" smtClean="0"/>
              <a:pPr/>
              <a:t>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B312-B8CD-4E58-B6E6-CD346718A6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862E-FB0E-4E67-BEEB-EE27F84C9DC6}" type="datetimeFigureOut">
              <a:rPr lang="en-US" smtClean="0"/>
              <a:pPr/>
              <a:t>2/18/2017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B312-B8CD-4E58-B6E6-CD346718A6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862E-FB0E-4E67-BEEB-EE27F84C9DC6}" type="datetimeFigureOut">
              <a:rPr lang="en-US" smtClean="0"/>
              <a:pPr/>
              <a:t>2/18/2017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B312-B8CD-4E58-B6E6-CD346718A6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862E-FB0E-4E67-BEEB-EE27F84C9DC6}" type="datetimeFigureOut">
              <a:rPr lang="en-US" smtClean="0"/>
              <a:pPr/>
              <a:t>2/18/2017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B312-B8CD-4E58-B6E6-CD346718A6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862E-FB0E-4E67-BEEB-EE27F84C9DC6}" type="datetimeFigureOut">
              <a:rPr lang="en-US" smtClean="0"/>
              <a:pPr/>
              <a:t>2/18/2017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B312-B8CD-4E58-B6E6-CD346718A6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862E-FB0E-4E67-BEEB-EE27F84C9DC6}" type="datetimeFigureOut">
              <a:rPr lang="en-US" smtClean="0"/>
              <a:pPr/>
              <a:t>2/18/2017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B312-B8CD-4E58-B6E6-CD346718A6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862E-FB0E-4E67-BEEB-EE27F84C9DC6}" type="datetimeFigureOut">
              <a:rPr lang="en-US" smtClean="0"/>
              <a:pPr/>
              <a:t>2/18/2017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B312-B8CD-4E58-B6E6-CD346718A6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E862E-FB0E-4E67-BEEB-EE27F84C9DC6}" type="datetimeFigureOut">
              <a:rPr lang="en-US" smtClean="0"/>
              <a:pPr/>
              <a:t>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DB312-B8CD-4E58-B6E6-CD346718A68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youtube.com/watch?v=wM1DgihKHVI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" y="381000"/>
            <a:ext cx="8686800" cy="1470025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  <a:latin typeface="Informal Roman" pitchFamily="66" charset="0"/>
              </a:rPr>
              <a:t>“We All Fall Down”</a:t>
            </a:r>
            <a:br>
              <a:rPr lang="en-US" sz="6600" b="1" dirty="0" smtClean="0">
                <a:solidFill>
                  <a:schemeClr val="bg1"/>
                </a:solidFill>
                <a:latin typeface="Informal Roman" pitchFamily="66" charset="0"/>
              </a:rPr>
            </a:br>
            <a:endParaRPr lang="en-US" sz="6600" b="1" dirty="0">
              <a:solidFill>
                <a:schemeClr val="bg1"/>
              </a:solidFill>
              <a:latin typeface="Informal Roman" pitchFamily="66" charset="0"/>
            </a:endParaRPr>
          </a:p>
        </p:txBody>
      </p:sp>
      <p:pic>
        <p:nvPicPr>
          <p:cNvPr id="5" name="Picture 4" descr="We All Fall Down Page 1.jpg"/>
          <p:cNvPicPr>
            <a:picLocks noChangeAspect="1"/>
          </p:cNvPicPr>
          <p:nvPr/>
        </p:nvPicPr>
        <p:blipFill>
          <a:blip r:embed="rId2" cstate="print"/>
          <a:srcRect l="15000" t="17778" r="2500" b="11111"/>
          <a:stretch>
            <a:fillRect/>
          </a:stretch>
        </p:blipFill>
        <p:spPr>
          <a:xfrm>
            <a:off x="152400" y="1143000"/>
            <a:ext cx="8839200" cy="55251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e All Fall Down Page 2.jpg"/>
          <p:cNvPicPr>
            <a:picLocks noChangeAspect="1"/>
          </p:cNvPicPr>
          <p:nvPr/>
        </p:nvPicPr>
        <p:blipFill>
          <a:blip r:embed="rId2" cstate="print"/>
          <a:srcRect t="34707" r="4611" b="42572"/>
          <a:stretch>
            <a:fillRect/>
          </a:stretch>
        </p:blipFill>
        <p:spPr>
          <a:xfrm>
            <a:off x="76200" y="152400"/>
            <a:ext cx="8915400" cy="6400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67200" y="228600"/>
            <a:ext cx="1828800" cy="2895600"/>
          </a:xfrm>
          <a:prstGeom prst="rect">
            <a:avLst/>
          </a:prstGeom>
          <a:solidFill>
            <a:srgbClr val="92D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467600" y="4038600"/>
            <a:ext cx="1066800" cy="2057400"/>
          </a:xfrm>
          <a:prstGeom prst="rect">
            <a:avLst/>
          </a:prstGeom>
          <a:solidFill>
            <a:srgbClr val="92D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e All Fall Down Page 2.jpg"/>
          <p:cNvPicPr>
            <a:picLocks noChangeAspect="1"/>
          </p:cNvPicPr>
          <p:nvPr/>
        </p:nvPicPr>
        <p:blipFill>
          <a:blip r:embed="rId2" cstate="print"/>
          <a:srcRect t="57428" r="4611" b="11111"/>
          <a:stretch>
            <a:fillRect/>
          </a:stretch>
        </p:blipFill>
        <p:spPr>
          <a:xfrm>
            <a:off x="76200" y="0"/>
            <a:ext cx="89154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0" y="609600"/>
            <a:ext cx="2286000" cy="1524000"/>
          </a:xfrm>
          <a:prstGeom prst="rect">
            <a:avLst/>
          </a:prstGeom>
          <a:solidFill>
            <a:srgbClr val="92D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e All Fall Down Page 3.jpg"/>
          <p:cNvPicPr>
            <a:picLocks noChangeAspect="1"/>
          </p:cNvPicPr>
          <p:nvPr/>
        </p:nvPicPr>
        <p:blipFill>
          <a:blip r:embed="rId2" cstate="print"/>
          <a:srcRect l="7782" b="44828"/>
          <a:stretch>
            <a:fillRect/>
          </a:stretch>
        </p:blipFill>
        <p:spPr>
          <a:xfrm>
            <a:off x="152399" y="0"/>
            <a:ext cx="8839201" cy="670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e All Fall Down Page 3.jpg"/>
          <p:cNvPicPr>
            <a:picLocks noChangeAspect="1"/>
          </p:cNvPicPr>
          <p:nvPr/>
        </p:nvPicPr>
        <p:blipFill>
          <a:blip r:embed="rId2" cstate="print"/>
          <a:srcRect l="7782" t="55172" b="20000"/>
          <a:stretch>
            <a:fillRect/>
          </a:stretch>
        </p:blipFill>
        <p:spPr>
          <a:xfrm>
            <a:off x="152399" y="228600"/>
            <a:ext cx="8839201" cy="64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 All Fall Down Page 4.jpg"/>
          <p:cNvPicPr>
            <a:picLocks noChangeAspect="1"/>
          </p:cNvPicPr>
          <p:nvPr/>
        </p:nvPicPr>
        <p:blipFill>
          <a:blip r:embed="rId2" cstate="print"/>
          <a:srcRect t="11111" r="6251" b="59948"/>
          <a:stretch>
            <a:fillRect/>
          </a:stretch>
        </p:blipFill>
        <p:spPr>
          <a:xfrm>
            <a:off x="228600" y="152400"/>
            <a:ext cx="8610600" cy="6553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" y="609600"/>
            <a:ext cx="1905000" cy="1524000"/>
          </a:xfrm>
          <a:prstGeom prst="rect">
            <a:avLst/>
          </a:prstGeom>
          <a:solidFill>
            <a:srgbClr val="92D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200400" y="914400"/>
            <a:ext cx="1905000" cy="1524000"/>
          </a:xfrm>
          <a:prstGeom prst="rect">
            <a:avLst/>
          </a:prstGeom>
          <a:solidFill>
            <a:srgbClr val="FFFF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257800" y="609600"/>
            <a:ext cx="1524000" cy="2057400"/>
          </a:xfrm>
          <a:prstGeom prst="rect">
            <a:avLst/>
          </a:prstGeom>
          <a:solidFill>
            <a:srgbClr val="92D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 All Fall Down Page 4.jpg"/>
          <p:cNvPicPr>
            <a:picLocks noChangeAspect="1"/>
          </p:cNvPicPr>
          <p:nvPr/>
        </p:nvPicPr>
        <p:blipFill>
          <a:blip r:embed="rId2" cstate="print"/>
          <a:srcRect t="40052" r="6251" b="35529"/>
          <a:stretch>
            <a:fillRect/>
          </a:stretch>
        </p:blipFill>
        <p:spPr>
          <a:xfrm>
            <a:off x="228600" y="0"/>
            <a:ext cx="8610600" cy="6705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" y="228600"/>
            <a:ext cx="2286000" cy="2819400"/>
          </a:xfrm>
          <a:prstGeom prst="rect">
            <a:avLst/>
          </a:prstGeom>
          <a:solidFill>
            <a:srgbClr val="92D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705600" y="228600"/>
            <a:ext cx="1905000" cy="2209800"/>
          </a:xfrm>
          <a:prstGeom prst="rect">
            <a:avLst/>
          </a:prstGeom>
          <a:solidFill>
            <a:srgbClr val="FFFF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733800" y="152400"/>
            <a:ext cx="2286000" cy="2286000"/>
          </a:xfrm>
          <a:prstGeom prst="rect">
            <a:avLst/>
          </a:prstGeom>
          <a:solidFill>
            <a:srgbClr val="92D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 All Fall Down Page 4.jpg"/>
          <p:cNvPicPr>
            <a:picLocks noChangeAspect="1"/>
          </p:cNvPicPr>
          <p:nvPr/>
        </p:nvPicPr>
        <p:blipFill>
          <a:blip r:embed="rId2" cstate="print"/>
          <a:srcRect t="63566" r="6251" b="11111"/>
          <a:stretch>
            <a:fillRect/>
          </a:stretch>
        </p:blipFill>
        <p:spPr>
          <a:xfrm>
            <a:off x="228600" y="152400"/>
            <a:ext cx="8610600" cy="6553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29400" y="228600"/>
            <a:ext cx="2057400" cy="2895600"/>
          </a:xfrm>
          <a:prstGeom prst="rect">
            <a:avLst/>
          </a:prstGeom>
          <a:solidFill>
            <a:srgbClr val="FFFF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 All Fall Down Page 5.jpg"/>
          <p:cNvPicPr>
            <a:picLocks noChangeAspect="1"/>
          </p:cNvPicPr>
          <p:nvPr/>
        </p:nvPicPr>
        <p:blipFill>
          <a:blip r:embed="rId2" cstate="print"/>
          <a:srcRect l="19302" t="4444" r="11628" b="24445"/>
          <a:stretch>
            <a:fillRect/>
          </a:stretch>
        </p:blipFill>
        <p:spPr>
          <a:xfrm>
            <a:off x="228600" y="152400"/>
            <a:ext cx="8915400" cy="647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33600" y="1066800"/>
            <a:ext cx="2286000" cy="990600"/>
          </a:xfrm>
          <a:prstGeom prst="rect">
            <a:avLst/>
          </a:prstGeom>
          <a:solidFill>
            <a:srgbClr val="FFFF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 All Fall Down Page 6.jpg"/>
          <p:cNvPicPr>
            <a:picLocks noChangeAspect="1"/>
          </p:cNvPicPr>
          <p:nvPr/>
        </p:nvPicPr>
        <p:blipFill>
          <a:blip r:embed="rId2" cstate="print"/>
          <a:srcRect t="13333" r="19326" b="57235"/>
          <a:stretch>
            <a:fillRect/>
          </a:stretch>
        </p:blipFill>
        <p:spPr>
          <a:xfrm>
            <a:off x="152400" y="152400"/>
            <a:ext cx="8991600" cy="6553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81400" y="381000"/>
            <a:ext cx="2971800" cy="2057400"/>
          </a:xfrm>
          <a:prstGeom prst="rect">
            <a:avLst/>
          </a:prstGeom>
          <a:solidFill>
            <a:srgbClr val="FF00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 All Fall Down Page 6.jpg"/>
          <p:cNvPicPr>
            <a:picLocks noChangeAspect="1"/>
          </p:cNvPicPr>
          <p:nvPr/>
        </p:nvPicPr>
        <p:blipFill>
          <a:blip r:embed="rId2" cstate="print"/>
          <a:srcRect t="42765" r="19326" b="36460"/>
          <a:stretch>
            <a:fillRect/>
          </a:stretch>
        </p:blipFill>
        <p:spPr>
          <a:xfrm>
            <a:off x="0" y="152400"/>
            <a:ext cx="9144000" cy="6553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" y="152400"/>
            <a:ext cx="3048000" cy="1600200"/>
          </a:xfrm>
          <a:prstGeom prst="rect">
            <a:avLst/>
          </a:prstGeom>
          <a:solidFill>
            <a:srgbClr val="92D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505200" y="152400"/>
            <a:ext cx="2514600" cy="1295400"/>
          </a:xfrm>
          <a:prstGeom prst="rect">
            <a:avLst/>
          </a:prstGeom>
          <a:solidFill>
            <a:srgbClr val="92D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248400" y="304800"/>
            <a:ext cx="2743200" cy="1295400"/>
          </a:xfrm>
          <a:prstGeom prst="rect">
            <a:avLst/>
          </a:prstGeom>
          <a:solidFill>
            <a:srgbClr val="92D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29000" y="152400"/>
            <a:ext cx="2667000" cy="6400800"/>
          </a:xfrm>
          <a:prstGeom prst="rect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172200" y="152400"/>
            <a:ext cx="2819400" cy="6400800"/>
          </a:xfrm>
          <a:prstGeom prst="rect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4800" y="2895600"/>
            <a:ext cx="419100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itchFamily="66" charset="0"/>
              </a:rPr>
              <a:t>Click the book to watch one of Aesop’s Fables, “The Ant and the Grasshopper.”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itchFamily="66" charset="0"/>
            </a:endParaRPr>
          </a:p>
        </p:txBody>
      </p:sp>
      <p:pic>
        <p:nvPicPr>
          <p:cNvPr id="5" name="Picture 2" descr="http://www.usborne.com/images/covers/eng/width_223px/fr_the_ant_and_the_grasshoppe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04800"/>
            <a:ext cx="4191000" cy="632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 All Fall Down Page 6.jpg"/>
          <p:cNvPicPr>
            <a:picLocks noChangeAspect="1"/>
          </p:cNvPicPr>
          <p:nvPr/>
        </p:nvPicPr>
        <p:blipFill>
          <a:blip r:embed="rId2" cstate="print"/>
          <a:srcRect t="62674" r="19326" b="12222"/>
          <a:stretch>
            <a:fillRect/>
          </a:stretch>
        </p:blipFill>
        <p:spPr>
          <a:xfrm>
            <a:off x="152400" y="152400"/>
            <a:ext cx="8991600" cy="6553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" y="381000"/>
            <a:ext cx="4419600" cy="1752600"/>
          </a:xfrm>
          <a:prstGeom prst="rect">
            <a:avLst/>
          </a:prstGeom>
          <a:solidFill>
            <a:srgbClr val="0070C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477000" y="457200"/>
            <a:ext cx="2209800" cy="1295400"/>
          </a:xfrm>
          <a:prstGeom prst="rect">
            <a:avLst/>
          </a:prstGeom>
          <a:solidFill>
            <a:srgbClr val="92D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 All Fall Down Page 7.jpg"/>
          <p:cNvPicPr>
            <a:picLocks noChangeAspect="1"/>
          </p:cNvPicPr>
          <p:nvPr/>
        </p:nvPicPr>
        <p:blipFill>
          <a:blip r:embed="rId2" cstate="print"/>
          <a:srcRect l="10551" b="72146"/>
          <a:stretch>
            <a:fillRect/>
          </a:stretch>
        </p:blipFill>
        <p:spPr>
          <a:xfrm>
            <a:off x="152400" y="152400"/>
            <a:ext cx="8839200" cy="647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91000" y="685800"/>
            <a:ext cx="1828800" cy="1676400"/>
          </a:xfrm>
          <a:prstGeom prst="rect">
            <a:avLst/>
          </a:prstGeom>
          <a:solidFill>
            <a:srgbClr val="92D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 All Fall Down Page 7.jpg"/>
          <p:cNvPicPr>
            <a:picLocks noChangeAspect="1"/>
          </p:cNvPicPr>
          <p:nvPr/>
        </p:nvPicPr>
        <p:blipFill>
          <a:blip r:embed="rId2" cstate="print"/>
          <a:srcRect l="14407" t="26956" r="771" b="47885"/>
          <a:stretch>
            <a:fillRect/>
          </a:stretch>
        </p:blipFill>
        <p:spPr>
          <a:xfrm>
            <a:off x="228600" y="228600"/>
            <a:ext cx="8686800" cy="6400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8200" y="533400"/>
            <a:ext cx="3962400" cy="2590800"/>
          </a:xfrm>
          <a:prstGeom prst="rect">
            <a:avLst/>
          </a:prstGeom>
          <a:solidFill>
            <a:srgbClr val="92D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257800" y="381000"/>
            <a:ext cx="3276600" cy="2438400"/>
          </a:xfrm>
          <a:prstGeom prst="rect">
            <a:avLst/>
          </a:prstGeom>
          <a:solidFill>
            <a:srgbClr val="92D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105400" y="228600"/>
            <a:ext cx="3810000" cy="6400800"/>
          </a:xfrm>
          <a:prstGeom prst="rect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 All Fall Down Page 7.jpg"/>
          <p:cNvPicPr>
            <a:picLocks noChangeAspect="1"/>
          </p:cNvPicPr>
          <p:nvPr/>
        </p:nvPicPr>
        <p:blipFill>
          <a:blip r:embed="rId2" cstate="print"/>
          <a:srcRect l="12864" t="51216" b="22727"/>
          <a:stretch>
            <a:fillRect/>
          </a:stretch>
        </p:blipFill>
        <p:spPr>
          <a:xfrm>
            <a:off x="152400" y="304800"/>
            <a:ext cx="8839200" cy="6400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" y="533400"/>
            <a:ext cx="3200400" cy="2209800"/>
          </a:xfrm>
          <a:prstGeom prst="rect">
            <a:avLst/>
          </a:prstGeom>
          <a:solidFill>
            <a:srgbClr val="92D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e All Fall Down Page 1.jpg"/>
          <p:cNvPicPr>
            <a:picLocks noChangeAspect="1"/>
          </p:cNvPicPr>
          <p:nvPr/>
        </p:nvPicPr>
        <p:blipFill>
          <a:blip r:embed="rId2" cstate="print"/>
          <a:srcRect l="15000" t="17778" r="2500" b="11111"/>
          <a:stretch>
            <a:fillRect/>
          </a:stretch>
        </p:blipFill>
        <p:spPr>
          <a:xfrm>
            <a:off x="-42863" y="0"/>
            <a:ext cx="918686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e All Fall Down Page Intro.jpg"/>
          <p:cNvPicPr>
            <a:picLocks noChangeAspect="1"/>
          </p:cNvPicPr>
          <p:nvPr/>
        </p:nvPicPr>
        <p:blipFill>
          <a:blip r:embed="rId2" cstate="print"/>
          <a:srcRect l="20837" t="26667" r="13070" b="56838"/>
          <a:stretch>
            <a:fillRect/>
          </a:stretch>
        </p:blipFill>
        <p:spPr>
          <a:xfrm>
            <a:off x="152400" y="152400"/>
            <a:ext cx="8458200" cy="624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e All Fall Down Page Intro.jpg"/>
          <p:cNvPicPr>
            <a:picLocks noChangeAspect="1"/>
          </p:cNvPicPr>
          <p:nvPr/>
        </p:nvPicPr>
        <p:blipFill>
          <a:blip r:embed="rId2" cstate="print"/>
          <a:srcRect l="20837" t="42824" r="10093" b="42921"/>
          <a:stretch>
            <a:fillRect/>
          </a:stretch>
        </p:blipFill>
        <p:spPr>
          <a:xfrm>
            <a:off x="152400" y="381000"/>
            <a:ext cx="8839200" cy="617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e All Fall Down Page Intro.jpg"/>
          <p:cNvPicPr>
            <a:picLocks noChangeAspect="1"/>
          </p:cNvPicPr>
          <p:nvPr/>
        </p:nvPicPr>
        <p:blipFill>
          <a:blip r:embed="rId2" cstate="print"/>
          <a:srcRect l="23219" t="56891" r="11879" b="30502"/>
          <a:stretch>
            <a:fillRect/>
          </a:stretch>
        </p:blipFill>
        <p:spPr>
          <a:xfrm>
            <a:off x="152400" y="381000"/>
            <a:ext cx="8763000" cy="632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Kristen ITC" pitchFamily="66" charset="0"/>
              </a:rPr>
              <a:t>CAST OF CHARACTERS</a:t>
            </a:r>
            <a:endParaRPr lang="en-US" dirty="0">
              <a:solidFill>
                <a:schemeClr val="bg1"/>
              </a:solidFill>
              <a:latin typeface="Kristen ITC" pitchFamily="66" charset="0"/>
            </a:endParaRPr>
          </a:p>
        </p:txBody>
      </p:sp>
      <p:pic>
        <p:nvPicPr>
          <p:cNvPr id="5" name="Picture 4" descr="We All Fall Down Page 2.jpg"/>
          <p:cNvPicPr>
            <a:picLocks noChangeAspect="1"/>
          </p:cNvPicPr>
          <p:nvPr/>
        </p:nvPicPr>
        <p:blipFill>
          <a:blip r:embed="rId2" cstate="print"/>
          <a:srcRect l="40765" t="58127" r="20101" b="13908"/>
          <a:stretch>
            <a:fillRect/>
          </a:stretch>
        </p:blipFill>
        <p:spPr>
          <a:xfrm>
            <a:off x="457200" y="1524000"/>
            <a:ext cx="3657600" cy="4267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3400" y="5943600"/>
            <a:ext cx="337361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Mr. Grasshopper</a:t>
            </a:r>
            <a:endParaRPr lang="en-US" sz="3600" b="1" cap="none" spc="0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6" descr="We All Fall Down Page 4.jpg"/>
          <p:cNvPicPr>
            <a:picLocks noChangeAspect="1"/>
          </p:cNvPicPr>
          <p:nvPr/>
        </p:nvPicPr>
        <p:blipFill>
          <a:blip r:embed="rId3" cstate="print"/>
          <a:srcRect l="25719" t="21880" r="42755" b="59948"/>
          <a:stretch>
            <a:fillRect/>
          </a:stretch>
        </p:blipFill>
        <p:spPr>
          <a:xfrm>
            <a:off x="4419600" y="1524000"/>
            <a:ext cx="4191000" cy="4191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75505" y="5943600"/>
            <a:ext cx="27762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Mr. Mandible</a:t>
            </a:r>
            <a:endParaRPr lang="en-US" sz="36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Kristen ITC" pitchFamily="66" charset="0"/>
              </a:rPr>
              <a:t>CAST OF CHARACTERS</a:t>
            </a:r>
            <a:endParaRPr lang="en-US" dirty="0">
              <a:solidFill>
                <a:schemeClr val="bg1"/>
              </a:solidFill>
              <a:latin typeface="Kristen ITC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2681" y="5943600"/>
            <a:ext cx="207505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Mr. Banks</a:t>
            </a:r>
            <a:endParaRPr lang="en-US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43600" y="5943600"/>
            <a:ext cx="230543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Mr. </a:t>
            </a:r>
            <a:r>
              <a:rPr lang="en-US" sz="3600" b="1" dirty="0" err="1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Antson</a:t>
            </a:r>
            <a:endParaRPr lang="en-US" sz="3600" b="1" cap="none" spc="0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Picture 8" descr="We All Fall Down Page 6.jpg"/>
          <p:cNvPicPr>
            <a:picLocks noChangeAspect="1"/>
          </p:cNvPicPr>
          <p:nvPr/>
        </p:nvPicPr>
        <p:blipFill>
          <a:blip r:embed="rId2" cstate="print"/>
          <a:srcRect l="55378" t="19835" r="22744" b="68871"/>
          <a:stretch>
            <a:fillRect/>
          </a:stretch>
        </p:blipFill>
        <p:spPr>
          <a:xfrm>
            <a:off x="533399" y="1752600"/>
            <a:ext cx="3842327" cy="3962400"/>
          </a:xfrm>
          <a:prstGeom prst="rect">
            <a:avLst/>
          </a:prstGeom>
        </p:spPr>
      </p:pic>
      <p:pic>
        <p:nvPicPr>
          <p:cNvPr id="10" name="Picture 9" descr="We All Fall Down Page 6.jpg"/>
          <p:cNvPicPr>
            <a:picLocks noChangeAspect="1"/>
          </p:cNvPicPr>
          <p:nvPr/>
        </p:nvPicPr>
        <p:blipFill>
          <a:blip r:embed="rId2" cstate="print"/>
          <a:srcRect t="69680" r="81541" b="12222"/>
          <a:stretch>
            <a:fillRect/>
          </a:stretch>
        </p:blipFill>
        <p:spPr>
          <a:xfrm>
            <a:off x="4800600" y="1752600"/>
            <a:ext cx="4038600" cy="396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e All Fall Down Page 2.jpg"/>
          <p:cNvPicPr>
            <a:picLocks noChangeAspect="1"/>
          </p:cNvPicPr>
          <p:nvPr/>
        </p:nvPicPr>
        <p:blipFill>
          <a:blip r:embed="rId2" cstate="print"/>
          <a:srcRect t="11111" r="4611" b="64420"/>
          <a:stretch>
            <a:fillRect/>
          </a:stretch>
        </p:blipFill>
        <p:spPr>
          <a:xfrm>
            <a:off x="76200" y="76200"/>
            <a:ext cx="8915400" cy="647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3666</TotalTime>
  <Words>41</Words>
  <Application>Microsoft Office PowerPoint</Application>
  <PresentationFormat>On-screen Show (4:3)</PresentationFormat>
  <Paragraphs>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Informal Roman</vt:lpstr>
      <vt:lpstr>Kristen ITC</vt:lpstr>
      <vt:lpstr>Office Theme</vt:lpstr>
      <vt:lpstr>“We All Fall Down” </vt:lpstr>
      <vt:lpstr>Click the book to watch one of Aesop’s Fables, “The Ant and the Grasshopper.”</vt:lpstr>
      <vt:lpstr>PowerPoint Presentation</vt:lpstr>
      <vt:lpstr>PowerPoint Presentation</vt:lpstr>
      <vt:lpstr>PowerPoint Presentation</vt:lpstr>
      <vt:lpstr>PowerPoint Presentation</vt:lpstr>
      <vt:lpstr>CAST OF CHARACTERS</vt:lpstr>
      <vt:lpstr>CAST OF CHARACTERS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tmorris</dc:creator>
  <cp:lastModifiedBy>Timothy Morris</cp:lastModifiedBy>
  <cp:revision>185</cp:revision>
  <dcterms:created xsi:type="dcterms:W3CDTF">2009-11-16T22:31:38Z</dcterms:created>
  <dcterms:modified xsi:type="dcterms:W3CDTF">2017-02-18T22:27:38Z</dcterms:modified>
</cp:coreProperties>
</file>