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718FD-E4B9-49E8-AEB9-8A3AD57F2C8A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EEA8-501B-4B37-A7E7-8FF745F5D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762000"/>
            <a:ext cx="8940800" cy="4571999"/>
            <a:chOff x="0" y="58579"/>
            <a:chExt cx="6705600" cy="4056221"/>
          </a:xfrm>
        </p:grpSpPr>
        <p:pic>
          <p:nvPicPr>
            <p:cNvPr id="1026" name="Picture 2" descr="http://www.worldatlas.com/aatlas/newart/woutline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152400"/>
              <a:ext cx="6553200" cy="3962400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964734" y="685801"/>
              <a:ext cx="302006" cy="6976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A</a:t>
              </a:r>
              <a:endParaRPr lang="en-US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72331" y="2133601"/>
              <a:ext cx="289983" cy="6976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B</a:t>
              </a:r>
              <a:endParaRPr lang="en-US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8950" y="719484"/>
              <a:ext cx="229871" cy="4924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</a:t>
              </a:r>
              <a:endParaRPr lang="en-US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75536" y="1600201"/>
              <a:ext cx="308018" cy="6976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D</a:t>
              </a:r>
              <a:endParaRPr lang="en-US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464524" y="533401"/>
              <a:ext cx="269546" cy="6976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E</a:t>
              </a:r>
              <a:endParaRPr lang="en-US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53922" y="2438401"/>
              <a:ext cx="262331" cy="6976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F</a:t>
              </a:r>
              <a:endParaRPr lang="en-US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36699" y="3733801"/>
              <a:ext cx="285175" cy="36401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G</a:t>
              </a:r>
              <a:endPara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38119" y="1066801"/>
              <a:ext cx="252714" cy="6976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L</a:t>
              </a:r>
              <a:endParaRPr lang="en-US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44906" y="762001"/>
              <a:ext cx="210635" cy="6976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endParaRPr lang="en-US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91130" y="2362201"/>
              <a:ext cx="286376" cy="69762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K</a:t>
              </a:r>
              <a:endParaRPr lang="en-US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0400" y="1019896"/>
              <a:ext cx="215444" cy="36401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J</a:t>
              </a:r>
              <a:endPara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58579"/>
              <a:ext cx="138548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18581" y="152400"/>
              <a:ext cx="259927" cy="53348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H</a:t>
              </a:r>
              <a:endParaRPr lang="en-US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457200" y="0"/>
            <a:ext cx="8229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CHAPTER 24 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GEOGRAPHY MAP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1668"/>
              </p:ext>
            </p:extLst>
          </p:nvPr>
        </p:nvGraphicFramePr>
        <p:xfrm>
          <a:off x="92365" y="5486400"/>
          <a:ext cx="8975435" cy="133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205"/>
                <a:gridCol w="1282205"/>
                <a:gridCol w="1282205"/>
                <a:gridCol w="1282205"/>
                <a:gridCol w="1282205"/>
                <a:gridCol w="1282205"/>
                <a:gridCol w="1282205"/>
              </a:tblGrid>
              <a:tr h="40640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 need to know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dirty="0" smtClean="0"/>
                        <a:t>following continents &amp; major bodies of water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Africa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Arctic Ocean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Atlantic Ocean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Europe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Mediterranean</a:t>
                      </a:r>
                      <a:r>
                        <a:rPr lang="en-US" sz="1400" baseline="0" dirty="0" smtClean="0"/>
                        <a:t> Sea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Pacific Ocean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Southern Ocean</a:t>
                      </a:r>
                      <a:endParaRPr lang="en-US" sz="1400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Antarctica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Australia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Indian Ocean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North America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South America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4267200" y="4419600"/>
            <a:ext cx="4988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50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tmorris</dc:creator>
  <cp:lastModifiedBy>Tim</cp:lastModifiedBy>
  <cp:revision>10</cp:revision>
  <dcterms:created xsi:type="dcterms:W3CDTF">2009-10-24T19:30:49Z</dcterms:created>
  <dcterms:modified xsi:type="dcterms:W3CDTF">2017-01-08T18:55:29Z</dcterms:modified>
</cp:coreProperties>
</file>