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60" r:id="rId6"/>
    <p:sldId id="259" r:id="rId7"/>
    <p:sldId id="258" r:id="rId8"/>
    <p:sldId id="257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1EE80-DF9B-45F2-A431-5899D6515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1A6A7-9C7F-42D0-AD11-C768A4D411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5B9A3-0F4B-4C29-83F8-63BF772A5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0F95F-A235-4C77-9851-8E1D2AFF7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94DD-AD05-4549-A454-170D1AE4F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77DBD-0EB5-4830-ABA4-4FE335873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1E51A-16EA-4199-85F0-CD51FAEAA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94214-989B-47AE-A0A0-D80B79721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5D953-A42B-4BF6-BFD5-5786C5CC3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47A89-3DB2-4FD1-A325-5B94FC5A48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175DE-589C-4794-BD72-0339C71D6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C3C417-72F2-47E1-80E4-C62BDC24FF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earner.org/biographyofamerica/prog20/feature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296400" cy="7010400"/>
            <a:chOff x="0" y="0"/>
            <a:chExt cx="2971800" cy="3505200"/>
          </a:xfrm>
        </p:grpSpPr>
        <p:pic>
          <p:nvPicPr>
            <p:cNvPr id="2053" name="Picture 5" descr="You Decide:  The Roaring Twenties?  The 'Roaring Twenties' helped set the tone for the rest of the century:  mass consumer culture and fads, Prohibition-inspired gangsters, the automobile, debates on evolution, immigration restrictions, and econimic decline in rural America.  How would you describe the 1920s? Did they 'Roar' or was it just a big 'Yawn?'  Photo: 1920s-era automobile with well-dressed passengers.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10390" t="44482"/>
            <a:stretch>
              <a:fillRect/>
            </a:stretch>
          </p:blipFill>
          <p:spPr bwMode="auto">
            <a:xfrm>
              <a:off x="0" y="0"/>
              <a:ext cx="2971800" cy="3505200"/>
            </a:xfrm>
            <a:prstGeom prst="rect">
              <a:avLst/>
            </a:prstGeom>
            <a:noFill/>
          </p:spPr>
        </p:pic>
        <p:sp>
          <p:nvSpPr>
            <p:cNvPr id="206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0" y="0"/>
              <a:ext cx="511539" cy="800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1471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Goudy Stout"/>
                </a:rPr>
                <a:t>A</a:t>
              </a:r>
            </a:p>
          </p:txBody>
        </p:sp>
      </p:grpSp>
      <p:sp>
        <p:nvSpPr>
          <p:cNvPr id="16" name="WordArt 17"/>
          <p:cNvSpPr>
            <a:spLocks noChangeArrowheads="1" noChangeShapeType="1" noTextEdit="1"/>
          </p:cNvSpPr>
          <p:nvPr/>
        </p:nvSpPr>
        <p:spPr bwMode="auto">
          <a:xfrm>
            <a:off x="2133600" y="3429000"/>
            <a:ext cx="6096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6858001" y="3505200"/>
            <a:ext cx="609599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99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udy Stout"/>
              </a:rPr>
              <a:t>J</a:t>
            </a:r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  <p:extLst>
      <p:ext uri="{BB962C8B-B14F-4D97-AF65-F5344CB8AC3E}">
        <p14:creationId xmlns:p14="http://schemas.microsoft.com/office/powerpoint/2010/main" val="215048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89390" cy="6858000"/>
          </a:xfrm>
          <a:prstGeom prst="rect">
            <a:avLst/>
          </a:prstGeom>
        </p:spPr>
      </p:pic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99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udy Stout"/>
              </a:rPr>
              <a:t>K</a:t>
            </a:r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  <p:extLst>
      <p:ext uri="{BB962C8B-B14F-4D97-AF65-F5344CB8AC3E}">
        <p14:creationId xmlns:p14="http://schemas.microsoft.com/office/powerpoint/2010/main" val="1846336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25187"/>
          </a:xfrm>
          <a:prstGeom prst="rect">
            <a:avLst/>
          </a:prstGeom>
        </p:spPr>
      </p:pic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35257" y="152400"/>
            <a:ext cx="99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udy Stout"/>
              </a:rPr>
              <a:t>L</a:t>
            </a:r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  <p:extLst>
      <p:ext uri="{BB962C8B-B14F-4D97-AF65-F5344CB8AC3E}">
        <p14:creationId xmlns:p14="http://schemas.microsoft.com/office/powerpoint/2010/main" val="347610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136" y="0"/>
            <a:ext cx="8914263" cy="6858000"/>
            <a:chOff x="2844302" y="0"/>
            <a:chExt cx="3023098" cy="3352800"/>
          </a:xfrm>
        </p:grpSpPr>
        <p:pic>
          <p:nvPicPr>
            <p:cNvPr id="2061" name="Picture 13" descr="istockphoto_1259996_1920_s_style_lady_with_flower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5600" y="0"/>
              <a:ext cx="2971800" cy="3352800"/>
            </a:xfrm>
            <a:prstGeom prst="rect">
              <a:avLst/>
            </a:prstGeom>
            <a:noFill/>
          </p:spPr>
        </p:pic>
        <p:sp>
          <p:nvSpPr>
            <p:cNvPr id="206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844302" y="15569"/>
              <a:ext cx="771525" cy="5810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Goudy Stout"/>
                </a:rPr>
                <a:t>B</a:t>
              </a:r>
            </a:p>
          </p:txBody>
        </p:sp>
      </p:grpSp>
      <p:sp>
        <p:nvSpPr>
          <p:cNvPr id="16" name="WordArt 17"/>
          <p:cNvSpPr>
            <a:spLocks noChangeArrowheads="1" noChangeShapeType="1" noTextEdit="1"/>
          </p:cNvSpPr>
          <p:nvPr/>
        </p:nvSpPr>
        <p:spPr bwMode="auto">
          <a:xfrm>
            <a:off x="2133600" y="3429000"/>
            <a:ext cx="6096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  <p:sp>
        <p:nvSpPr>
          <p:cNvPr id="21" name="WordArt 17"/>
          <p:cNvSpPr>
            <a:spLocks noChangeArrowheads="1" noChangeShapeType="1" noTextEdit="1"/>
          </p:cNvSpPr>
          <p:nvPr/>
        </p:nvSpPr>
        <p:spPr bwMode="auto">
          <a:xfrm>
            <a:off x="4572000" y="3429000"/>
            <a:ext cx="77152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6858001" y="3505200"/>
            <a:ext cx="609599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  <p:extLst>
      <p:ext uri="{BB962C8B-B14F-4D97-AF65-F5344CB8AC3E}">
        <p14:creationId xmlns:p14="http://schemas.microsoft.com/office/powerpoint/2010/main" val="378077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000" cy="6858000"/>
            <a:chOff x="5846013" y="0"/>
            <a:chExt cx="3297987" cy="3429000"/>
          </a:xfrm>
        </p:grpSpPr>
        <p:pic>
          <p:nvPicPr>
            <p:cNvPr id="2067" name="Picture 19" descr="http://images.quickblogcast.com/35238-32833/DodgersGam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46013" y="0"/>
              <a:ext cx="3297987" cy="3429000"/>
            </a:xfrm>
            <a:prstGeom prst="rect">
              <a:avLst/>
            </a:prstGeom>
            <a:noFill/>
          </p:spPr>
        </p:pic>
        <p:sp>
          <p:nvSpPr>
            <p:cNvPr id="206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5867400" y="0"/>
              <a:ext cx="771525" cy="5810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Goudy Stout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052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228600" y="0"/>
            <a:ext cx="9372600" cy="6858001"/>
            <a:chOff x="0" y="3352800"/>
            <a:chExt cx="2971800" cy="3584864"/>
          </a:xfrm>
        </p:grpSpPr>
        <p:pic>
          <p:nvPicPr>
            <p:cNvPr id="2057" name="Picture 9" descr="gala_2007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5691" t="23033" r="6504" b="12247"/>
            <a:stretch/>
          </p:blipFill>
          <p:spPr bwMode="auto">
            <a:xfrm>
              <a:off x="72483" y="3352800"/>
              <a:ext cx="2899317" cy="3584864"/>
            </a:xfrm>
            <a:prstGeom prst="rect">
              <a:avLst/>
            </a:prstGeom>
            <a:noFill/>
          </p:spPr>
        </p:pic>
        <p:sp>
          <p:nvSpPr>
            <p:cNvPr id="206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0" y="3429000"/>
              <a:ext cx="483220" cy="5810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Goudy Stout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35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1"/>
            <a:ext cx="9144000" cy="6858000"/>
            <a:chOff x="2819400" y="3429000"/>
            <a:chExt cx="3048000" cy="3429001"/>
          </a:xfrm>
        </p:grpSpPr>
        <p:pic>
          <p:nvPicPr>
            <p:cNvPr id="2071" name="Picture 23" descr="http://www.tfaoi.com/am/5am/5am347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19400" y="3429000"/>
              <a:ext cx="3048000" cy="3429001"/>
            </a:xfrm>
            <a:prstGeom prst="rect">
              <a:avLst/>
            </a:prstGeom>
            <a:noFill/>
          </p:spPr>
        </p:pic>
        <p:sp>
          <p:nvSpPr>
            <p:cNvPr id="1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819400" y="3505200"/>
              <a:ext cx="431800" cy="5810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smtClean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Goudy Stout"/>
                </a:rPr>
                <a:t>E</a:t>
              </a:r>
              <a:endPara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udy Stou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683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jaz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73" y="0"/>
            <a:ext cx="9086427" cy="6858000"/>
          </a:xfrm>
          <a:prstGeom prst="rect">
            <a:avLst/>
          </a:prstGeom>
          <a:noFill/>
        </p:spPr>
      </p:pic>
      <p:sp>
        <p:nvSpPr>
          <p:cNvPr id="16" name="WordArt 17"/>
          <p:cNvSpPr>
            <a:spLocks noChangeArrowheads="1" noChangeShapeType="1" noTextEdit="1"/>
          </p:cNvSpPr>
          <p:nvPr/>
        </p:nvSpPr>
        <p:spPr bwMode="auto">
          <a:xfrm>
            <a:off x="78044" y="152400"/>
            <a:ext cx="114115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udy Stout"/>
              </a:rPr>
              <a:t>F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  <p:extLst>
      <p:ext uri="{BB962C8B-B14F-4D97-AF65-F5344CB8AC3E}">
        <p14:creationId xmlns:p14="http://schemas.microsoft.com/office/powerpoint/2010/main" val="63176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KMYbdNu8FOw/Shi3NRalPbI/AAAAAAAAAI4/tMuCABOyJPU/s400/roaring+twenties+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" name="WordArt 17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1143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udy Stout"/>
              </a:rPr>
              <a:t>G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  <p:extLst>
      <p:ext uri="{BB962C8B-B14F-4D97-AF65-F5344CB8AC3E}">
        <p14:creationId xmlns:p14="http://schemas.microsoft.com/office/powerpoint/2010/main" val="311106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4.bp.blogspot.com/_se6nHEbQTJ4/SiwE-_w2a5I/AAAAAAAADSI/nm9_yju042I/s400/les1.jpg"/>
          <p:cNvPicPr>
            <a:picLocks noChangeAspect="1" noChangeArrowheads="1"/>
          </p:cNvPicPr>
          <p:nvPr/>
        </p:nvPicPr>
        <p:blipFill>
          <a:blip r:embed="rId2" cstate="print"/>
          <a:srcRect l="2000" b="10521"/>
          <a:stretch>
            <a:fillRect/>
          </a:stretch>
        </p:blipFill>
        <p:spPr bwMode="auto">
          <a:xfrm>
            <a:off x="0" y="40640"/>
            <a:ext cx="9144000" cy="6817360"/>
          </a:xfrm>
          <a:prstGeom prst="rect">
            <a:avLst/>
          </a:prstGeom>
          <a:noFill/>
        </p:spPr>
      </p:pic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99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udy Stout"/>
              </a:rPr>
              <a:t>H</a:t>
            </a:r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  <p:extLst>
      <p:ext uri="{BB962C8B-B14F-4D97-AF65-F5344CB8AC3E}">
        <p14:creationId xmlns:p14="http://schemas.microsoft.com/office/powerpoint/2010/main" val="263035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69086" cy="6858000"/>
          </a:xfrm>
          <a:prstGeom prst="rect">
            <a:avLst/>
          </a:prstGeom>
        </p:spPr>
      </p:pic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99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oudy Stout"/>
              </a:rPr>
              <a:t>I</a:t>
            </a:r>
            <a:endParaRPr lang="en-US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oudy Stout"/>
            </a:endParaRPr>
          </a:p>
        </p:txBody>
      </p:sp>
    </p:spTree>
    <p:extLst>
      <p:ext uri="{BB962C8B-B14F-4D97-AF65-F5344CB8AC3E}">
        <p14:creationId xmlns:p14="http://schemas.microsoft.com/office/powerpoint/2010/main" val="35861195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Goudy Stout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Morris</dc:creator>
  <cp:lastModifiedBy>Timothy Morris</cp:lastModifiedBy>
  <cp:revision>7</cp:revision>
  <dcterms:created xsi:type="dcterms:W3CDTF">2008-02-28T01:32:37Z</dcterms:created>
  <dcterms:modified xsi:type="dcterms:W3CDTF">2017-01-21T20:27:49Z</dcterms:modified>
</cp:coreProperties>
</file>