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B279-3367-43F9-8118-D40E9880F5E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4C52-3D04-49A1-AD1A-9516BF271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um.de/whkmla/histatlas/europe/eu1937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47796" y="-838200"/>
            <a:ext cx="6248401" cy="9144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7857" y="0"/>
            <a:ext cx="8326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26 EUROPE MAP: WORLD WAR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II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19357"/>
            <a:ext cx="106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Albania</a:t>
            </a:r>
          </a:p>
          <a:p>
            <a:r>
              <a:rPr lang="en-US" sz="1100" dirty="0" smtClean="0"/>
              <a:t>Atlantic Ocean</a:t>
            </a:r>
          </a:p>
          <a:p>
            <a:r>
              <a:rPr lang="en-US" sz="1100" dirty="0" smtClean="0"/>
              <a:t>Austria</a:t>
            </a:r>
          </a:p>
          <a:p>
            <a:r>
              <a:rPr lang="en-US" sz="1100" dirty="0" smtClean="0"/>
              <a:t>Belgium</a:t>
            </a:r>
          </a:p>
          <a:p>
            <a:r>
              <a:rPr lang="en-US" sz="1100" dirty="0" smtClean="0"/>
              <a:t>Berlin</a:t>
            </a:r>
          </a:p>
          <a:p>
            <a:r>
              <a:rPr lang="en-US" sz="1100" dirty="0" smtClean="0"/>
              <a:t>Czechoslovakia</a:t>
            </a:r>
          </a:p>
          <a:p>
            <a:r>
              <a:rPr lang="en-US" sz="1100" dirty="0" smtClean="0"/>
              <a:t>Denmark</a:t>
            </a:r>
          </a:p>
          <a:p>
            <a:r>
              <a:rPr lang="en-US" sz="1100" dirty="0" smtClean="0"/>
              <a:t>Dunkirk</a:t>
            </a:r>
          </a:p>
          <a:p>
            <a:r>
              <a:rPr lang="en-US" sz="1100" dirty="0" smtClean="0"/>
              <a:t>English Channel</a:t>
            </a:r>
          </a:p>
          <a:p>
            <a:r>
              <a:rPr lang="en-US" sz="1100" dirty="0" smtClean="0"/>
              <a:t>Estonia</a:t>
            </a:r>
          </a:p>
          <a:p>
            <a:r>
              <a:rPr lang="en-US" sz="1100" dirty="0" smtClean="0"/>
              <a:t>Finland</a:t>
            </a:r>
          </a:p>
          <a:p>
            <a:r>
              <a:rPr lang="en-US" sz="1100" dirty="0" smtClean="0"/>
              <a:t>France</a:t>
            </a:r>
          </a:p>
          <a:p>
            <a:r>
              <a:rPr lang="en-US" sz="1100" dirty="0" smtClean="0"/>
              <a:t>Germany</a:t>
            </a:r>
          </a:p>
          <a:p>
            <a:r>
              <a:rPr lang="en-US" sz="1100" dirty="0" smtClean="0"/>
              <a:t>Great Britain</a:t>
            </a:r>
          </a:p>
          <a:p>
            <a:r>
              <a:rPr lang="en-US" sz="1100" dirty="0" smtClean="0"/>
              <a:t>Ireland</a:t>
            </a:r>
          </a:p>
          <a:p>
            <a:r>
              <a:rPr lang="en-US" sz="1100" dirty="0" smtClean="0"/>
              <a:t>Italy</a:t>
            </a:r>
          </a:p>
          <a:p>
            <a:r>
              <a:rPr lang="en-US" sz="1100" dirty="0" smtClean="0"/>
              <a:t>Latvia</a:t>
            </a:r>
          </a:p>
          <a:p>
            <a:r>
              <a:rPr lang="en-US" sz="1100" dirty="0" smtClean="0"/>
              <a:t>Leningrad</a:t>
            </a: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806201"/>
            <a:ext cx="12839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Lithuania</a:t>
            </a:r>
          </a:p>
          <a:p>
            <a:r>
              <a:rPr lang="en-US" sz="1100" dirty="0" smtClean="0"/>
              <a:t>London</a:t>
            </a:r>
          </a:p>
          <a:p>
            <a:r>
              <a:rPr lang="en-US" sz="1100" dirty="0" smtClean="0"/>
              <a:t>Maginot Line</a:t>
            </a:r>
          </a:p>
          <a:p>
            <a:r>
              <a:rPr lang="en-US" sz="1100" dirty="0" smtClean="0"/>
              <a:t>Mediterranean Sea</a:t>
            </a:r>
          </a:p>
          <a:p>
            <a:r>
              <a:rPr lang="en-US" sz="1100" dirty="0" smtClean="0"/>
              <a:t>Moscow</a:t>
            </a:r>
          </a:p>
          <a:p>
            <a:r>
              <a:rPr lang="en-US" sz="1100" dirty="0" smtClean="0"/>
              <a:t>The Netherlands</a:t>
            </a:r>
          </a:p>
          <a:p>
            <a:r>
              <a:rPr lang="en-US" sz="1100" dirty="0" smtClean="0"/>
              <a:t>Normandy</a:t>
            </a:r>
          </a:p>
          <a:p>
            <a:r>
              <a:rPr lang="en-US" sz="1100" dirty="0" smtClean="0"/>
              <a:t>Norway</a:t>
            </a:r>
          </a:p>
          <a:p>
            <a:r>
              <a:rPr lang="en-US" sz="1100" dirty="0" smtClean="0"/>
              <a:t>Paris</a:t>
            </a:r>
          </a:p>
          <a:p>
            <a:r>
              <a:rPr lang="en-US" sz="1100" dirty="0" smtClean="0"/>
              <a:t>Pas-de-Calais</a:t>
            </a:r>
          </a:p>
          <a:p>
            <a:r>
              <a:rPr lang="en-US" sz="1100" dirty="0" smtClean="0"/>
              <a:t>Poland</a:t>
            </a:r>
          </a:p>
          <a:p>
            <a:r>
              <a:rPr lang="en-US" sz="1100" dirty="0" smtClean="0"/>
              <a:t>Rhineland</a:t>
            </a:r>
          </a:p>
          <a:p>
            <a:r>
              <a:rPr lang="en-US" sz="1100" dirty="0" smtClean="0"/>
              <a:t>Rome</a:t>
            </a:r>
          </a:p>
          <a:p>
            <a:r>
              <a:rPr lang="en-US" sz="1100" dirty="0" smtClean="0"/>
              <a:t>Sicily</a:t>
            </a:r>
          </a:p>
          <a:p>
            <a:r>
              <a:rPr lang="en-US" sz="1100" dirty="0" smtClean="0"/>
              <a:t>Soviet Union</a:t>
            </a:r>
          </a:p>
          <a:p>
            <a:r>
              <a:rPr lang="en-US" sz="1100" dirty="0" smtClean="0"/>
              <a:t>Stalingrad</a:t>
            </a:r>
          </a:p>
          <a:p>
            <a:r>
              <a:rPr lang="en-US" sz="1100" dirty="0" smtClean="0"/>
              <a:t>Sudetenland</a:t>
            </a:r>
          </a:p>
          <a:p>
            <a:r>
              <a:rPr lang="en-US" sz="1100" dirty="0" smtClean="0"/>
              <a:t>Switzerland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236" y="0"/>
            <a:ext cx="76660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CHAPTER 26 ASIA MAP: WORLD WAR 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II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8772" r="18596" b="10526"/>
          <a:stretch>
            <a:fillRect/>
          </a:stretch>
        </p:blipFill>
        <p:spPr bwMode="auto">
          <a:xfrm>
            <a:off x="228600" y="685800"/>
            <a:ext cx="8763000" cy="598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4514449"/>
            <a:ext cx="12839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Australia</a:t>
            </a:r>
          </a:p>
          <a:p>
            <a:r>
              <a:rPr lang="en-US" sz="1100" dirty="0" smtClean="0"/>
              <a:t>China</a:t>
            </a:r>
          </a:p>
          <a:p>
            <a:r>
              <a:rPr lang="en-US" sz="1100" dirty="0" smtClean="0"/>
              <a:t>French Indochina</a:t>
            </a:r>
          </a:p>
          <a:p>
            <a:r>
              <a:rPr lang="en-US" sz="1100" dirty="0" smtClean="0"/>
              <a:t>Hiroshima</a:t>
            </a:r>
          </a:p>
          <a:p>
            <a:r>
              <a:rPr lang="en-US" sz="1100" dirty="0" smtClean="0"/>
              <a:t>Japan</a:t>
            </a:r>
          </a:p>
          <a:p>
            <a:r>
              <a:rPr lang="en-US" sz="1100" dirty="0" smtClean="0"/>
              <a:t>Manchuria</a:t>
            </a:r>
          </a:p>
          <a:p>
            <a:r>
              <a:rPr lang="en-US" sz="1100" dirty="0" smtClean="0"/>
              <a:t>Nagasaki</a:t>
            </a:r>
          </a:p>
          <a:p>
            <a:r>
              <a:rPr lang="en-US" sz="1100" dirty="0" smtClean="0"/>
              <a:t>Pacific Ocean</a:t>
            </a:r>
          </a:p>
          <a:p>
            <a:r>
              <a:rPr lang="en-US" sz="1100" dirty="0" smtClean="0"/>
              <a:t>Pearl Harbor</a:t>
            </a:r>
          </a:p>
          <a:p>
            <a:r>
              <a:rPr lang="en-US" sz="1100" dirty="0" smtClean="0"/>
              <a:t>The Philippines</a:t>
            </a:r>
          </a:p>
          <a:p>
            <a:r>
              <a:rPr lang="en-US" sz="1100" dirty="0" smtClean="0"/>
              <a:t>Tokyo</a:t>
            </a:r>
          </a:p>
          <a:p>
            <a:r>
              <a:rPr lang="en-US" sz="1100" dirty="0" smtClean="0"/>
              <a:t>Soviet Union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76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tmorris</dc:creator>
  <cp:lastModifiedBy>Timothy Morris</cp:lastModifiedBy>
  <cp:revision>30</cp:revision>
  <dcterms:created xsi:type="dcterms:W3CDTF">2012-02-20T21:06:39Z</dcterms:created>
  <dcterms:modified xsi:type="dcterms:W3CDTF">2017-04-03T13:29:32Z</dcterms:modified>
</cp:coreProperties>
</file>