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43"/>
  </p:handoutMasterIdLst>
  <p:sldIdLst>
    <p:sldId id="256" r:id="rId2"/>
    <p:sldId id="260" r:id="rId3"/>
    <p:sldId id="289" r:id="rId4"/>
    <p:sldId id="291" r:id="rId5"/>
    <p:sldId id="262" r:id="rId6"/>
    <p:sldId id="336" r:id="rId7"/>
    <p:sldId id="318" r:id="rId8"/>
    <p:sldId id="264" r:id="rId9"/>
    <p:sldId id="294" r:id="rId10"/>
    <p:sldId id="319" r:id="rId11"/>
    <p:sldId id="266" r:id="rId12"/>
    <p:sldId id="303" r:id="rId13"/>
    <p:sldId id="337" r:id="rId14"/>
    <p:sldId id="273" r:id="rId15"/>
    <p:sldId id="322" r:id="rId16"/>
    <p:sldId id="295" r:id="rId17"/>
    <p:sldId id="320" r:id="rId18"/>
    <p:sldId id="292" r:id="rId19"/>
    <p:sldId id="261" r:id="rId20"/>
    <p:sldId id="306" r:id="rId21"/>
    <p:sldId id="302" r:id="rId22"/>
    <p:sldId id="335" r:id="rId23"/>
    <p:sldId id="269" r:id="rId24"/>
    <p:sldId id="279" r:id="rId25"/>
    <p:sldId id="270" r:id="rId26"/>
    <p:sldId id="317" r:id="rId27"/>
    <p:sldId id="321" r:id="rId28"/>
    <p:sldId id="282" r:id="rId29"/>
    <p:sldId id="276" r:id="rId30"/>
    <p:sldId id="274" r:id="rId31"/>
    <p:sldId id="304" r:id="rId32"/>
    <p:sldId id="328" r:id="rId33"/>
    <p:sldId id="311" r:id="rId34"/>
    <p:sldId id="329" r:id="rId35"/>
    <p:sldId id="280" r:id="rId36"/>
    <p:sldId id="312" r:id="rId37"/>
    <p:sldId id="284" r:id="rId38"/>
    <p:sldId id="305" r:id="rId39"/>
    <p:sldId id="309" r:id="rId40"/>
    <p:sldId id="299" r:id="rId41"/>
    <p:sldId id="300" r:id="rId42"/>
  </p:sldIdLst>
  <p:sldSz cx="9144000" cy="6858000" type="screen4x3"/>
  <p:notesSz cx="6858000" cy="92154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inimized">
    <p:restoredLeft sz="15619" autoAdjust="0"/>
    <p:restoredTop sz="94671" autoAdjust="0"/>
  </p:normalViewPr>
  <p:slideViewPr>
    <p:cSldViewPr>
      <p:cViewPr varScale="1">
        <p:scale>
          <a:sx n="70" d="100"/>
          <a:sy n="70" d="100"/>
        </p:scale>
        <p:origin x="76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09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07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07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864FE6-F253-4AD7-8034-E99751209412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53067"/>
            <a:ext cx="2971800" cy="460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753067"/>
            <a:ext cx="2971800" cy="4607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11BE112-6E93-4EC2-A7E4-99C5C44C87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8020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73FB-DD31-41FA-A848-9D1B9DC59337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C4DB-5929-437C-8AD9-8A6516CC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5922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73FB-DD31-41FA-A848-9D1B9DC59337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C4DB-5929-437C-8AD9-8A6516CC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3386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73FB-DD31-41FA-A848-9D1B9DC59337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C4DB-5929-437C-8AD9-8A6516CC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1683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73FB-DD31-41FA-A848-9D1B9DC59337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C4DB-5929-437C-8AD9-8A6516CC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6040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73FB-DD31-41FA-A848-9D1B9DC59337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C4DB-5929-437C-8AD9-8A6516CC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020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73FB-DD31-41FA-A848-9D1B9DC59337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C4DB-5929-437C-8AD9-8A6516CC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9490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73FB-DD31-41FA-A848-9D1B9DC59337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C4DB-5929-437C-8AD9-8A6516CC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7470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73FB-DD31-41FA-A848-9D1B9DC59337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C4DB-5929-437C-8AD9-8A6516CC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012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73FB-DD31-41FA-A848-9D1B9DC59337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C4DB-5929-437C-8AD9-8A6516CC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2699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73FB-DD31-41FA-A848-9D1B9DC59337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C4DB-5929-437C-8AD9-8A6516CC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9855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973FB-DD31-41FA-A848-9D1B9DC59337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BC4DB-5929-437C-8AD9-8A6516CC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0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973FB-DD31-41FA-A848-9D1B9DC59337}" type="datetimeFigureOut">
              <a:rPr lang="en-US" smtClean="0"/>
              <a:t>11/15/2016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EBC4DB-5929-437C-8AD9-8A6516CC27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080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6700" y="381000"/>
            <a:ext cx="8534400" cy="1260475"/>
          </a:xfrm>
        </p:spPr>
        <p:txBody>
          <a:bodyPr>
            <a:noAutofit/>
          </a:bodyPr>
          <a:lstStyle/>
          <a:p>
            <a:r>
              <a:rPr lang="en-US" sz="5400" b="1" dirty="0" smtClean="0">
                <a:latin typeface="Comic Sans MS" pitchFamily="66" charset="0"/>
              </a:rPr>
              <a:t>WS 23.2C Propaganda Powe</a:t>
            </a:r>
            <a:r>
              <a:rPr lang="en-US" sz="5400" b="1" dirty="0" smtClean="0">
                <a:latin typeface="Comic Sans MS" pitchFamily="66" charset="0"/>
              </a:rPr>
              <a:t>r Point</a:t>
            </a:r>
            <a:endParaRPr lang="en-US" sz="5400" b="1" dirty="0">
              <a:latin typeface="Comic Sans MS" pitchFamily="66" charset="0"/>
            </a:endParaRPr>
          </a:p>
        </p:txBody>
      </p:sp>
      <p:pic>
        <p:nvPicPr>
          <p:cNvPr id="1026" name="Picture 2" descr="http://pineblufflibrary.org/sites/mainsite/files/pictures/magazine-subscriptio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828800"/>
            <a:ext cx="88392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146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tmorris\Pictures\2014-11-24 Touching Spirit Bear Dance &amp; Propagand\IMG_10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8" t="15000"/>
          <a:stretch/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100" y="-23515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09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6294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tmorris\Pictures\2013-11-17 Propaganda Magazine Pictuers\Propaganda Magazine Pictuers 068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05" b="8857"/>
          <a:stretch/>
        </p:blipFill>
        <p:spPr bwMode="auto">
          <a:xfrm rot="5400000">
            <a:off x="1143000" y="-1142998"/>
            <a:ext cx="6857999" cy="9144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100" y="-23515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10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94050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-7961" y="0"/>
            <a:ext cx="7168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11</a:t>
            </a:r>
            <a:endParaRPr lang="en-US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6486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91249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100" y="-23515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12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9328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" y="-23515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13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47848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tmorris\Pictures\2014-11-24 Touching Spirit Bear Dance &amp; Propagand\Touching Spirit Bear Dance &amp; Propagand 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4488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" y="-23515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14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9731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681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" y="-23515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15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197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tmorris\Pictures\2014-11-24 Touching Spirit Bear Dance &amp; Propagand\IMG_1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" y="-23515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16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8911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"/>
            <a:ext cx="9144000" cy="681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" y="-23515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17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3245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" y="-23515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18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39892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" y="-23515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01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1869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144000" cy="6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" y="-23515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19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360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" y="-23515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20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2108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tmorris\Pictures\2014-11-24 Touching Spirit Bear Dance &amp; Propagand\Touching Spirit Bear Dance &amp; Propagand 02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2" t="1416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" y="-23515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21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3619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9050"/>
            <a:ext cx="914400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" y="-23515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22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2" name="Right Arrow 1"/>
          <p:cNvSpPr/>
          <p:nvPr/>
        </p:nvSpPr>
        <p:spPr>
          <a:xfrm rot="10800000">
            <a:off x="975805" y="4705350"/>
            <a:ext cx="3048000" cy="7620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589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tmorris\Pictures\2013-11-17 Propaganda Magazine Pictuers\Propaganda Magazine Pictuers 055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572"/>
          <a:stretch/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" y="-23515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23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857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blacksportsonline.com/home/wp-content/uploads/2014/06/lebron_james_powerade_workou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3515"/>
            <a:ext cx="9144000" cy="6881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100" y="-23515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24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5094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38100"/>
            <a:ext cx="9105900" cy="681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" y="-23515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25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71264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morris\Pictures\2014-11-24 Touching Spirit Bear Dance &amp; Propagand\IMG_10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" y="-23515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26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57628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38100"/>
            <a:ext cx="9105900" cy="6819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" y="-23515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27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16135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19050"/>
            <a:ext cx="9163050" cy="6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" y="-23515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28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7459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19" b="44027"/>
          <a:stretch/>
        </p:blipFill>
        <p:spPr bwMode="auto">
          <a:xfrm>
            <a:off x="0" y="228600"/>
            <a:ext cx="89154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733800"/>
            <a:ext cx="8686800" cy="2819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100" y="-23515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02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74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" y="-23515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29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2898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144000" cy="6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" y="-23515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30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309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tmorris\Pictures\2014-11-24 Touching Spirit Bear Dance &amp; Propagand\Touching Spirit Bear Dance &amp; Propagand 0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" y="-23515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31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1117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" y="-23515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32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67340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tmorris\Pictures\2014-11-24 Touching Spirit Bear Dance &amp; Propagand\Touching Spirit Bear Dance &amp; Propagand 0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7" t="7500"/>
          <a:stretch/>
        </p:blipFill>
        <p:spPr bwMode="auto">
          <a:xfrm>
            <a:off x="0" y="0"/>
            <a:ext cx="929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" y="-23515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33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10348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tmorris\Pictures\2013-11-17 Propaganda Magazine Pictuers\Propaganda Magazine Pictuers 04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1143000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38100" y="-23515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34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7196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129471" y="-23515"/>
            <a:ext cx="71686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35</a:t>
            </a:r>
            <a:endParaRPr lang="en-US" sz="40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06557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9050"/>
            <a:ext cx="9185857" cy="6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-1" y="914400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36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9707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0"/>
            <a:ext cx="91249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" y="-23515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37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37740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0"/>
            <a:ext cx="916305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100" y="-23515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38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47931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9050"/>
            <a:ext cx="9167091" cy="6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100" y="-23515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03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0194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618"/>
          <a:stretch/>
        </p:blipFill>
        <p:spPr bwMode="auto">
          <a:xfrm>
            <a:off x="0" y="0"/>
            <a:ext cx="913811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" y="-23515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39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725733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19050"/>
            <a:ext cx="9105900" cy="6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" y="-23515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40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973728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100" y="-23515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04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1420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100" y="-23515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05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28094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tmorris\Pictures\2014-11-24 Touching Spirit Bear Dance &amp; Propagand\IMG_10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38100" y="-23515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06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8567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" y="-23515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07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85092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050"/>
            <a:ext cx="9144000" cy="683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100" y="-23515"/>
            <a:ext cx="89960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08</a:t>
            </a:r>
            <a:endParaRPr lang="en-US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61341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2903</TotalTime>
  <Words>45</Words>
  <Application>Microsoft Office PowerPoint</Application>
  <PresentationFormat>On-screen Show (4:3)</PresentationFormat>
  <Paragraphs>41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Comic Sans MS</vt:lpstr>
      <vt:lpstr>Office Theme</vt:lpstr>
      <vt:lpstr>WS 23.2C Propaganda Power Point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Propaganda Techniques: Magazine Examples</dc:title>
  <dc:creator>Timothy Morris</dc:creator>
  <cp:lastModifiedBy>Timothy Morris</cp:lastModifiedBy>
  <cp:revision>29</cp:revision>
  <cp:lastPrinted>2015-11-24T14:40:48Z</cp:lastPrinted>
  <dcterms:created xsi:type="dcterms:W3CDTF">2013-11-17T23:49:50Z</dcterms:created>
  <dcterms:modified xsi:type="dcterms:W3CDTF">2016-11-15T23:32:21Z</dcterms:modified>
</cp:coreProperties>
</file>