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1" r:id="rId4"/>
    <p:sldId id="270" r:id="rId5"/>
    <p:sldId id="257" r:id="rId6"/>
    <p:sldId id="273" r:id="rId7"/>
    <p:sldId id="275" r:id="rId8"/>
    <p:sldId id="274" r:id="rId9"/>
    <p:sldId id="258" r:id="rId10"/>
    <p:sldId id="278" r:id="rId11"/>
    <p:sldId id="277" r:id="rId12"/>
    <p:sldId id="279" r:id="rId13"/>
    <p:sldId id="268" r:id="rId14"/>
    <p:sldId id="280" r:id="rId15"/>
    <p:sldId id="281" r:id="rId16"/>
    <p:sldId id="282" r:id="rId17"/>
    <p:sldId id="269" r:id="rId18"/>
    <p:sldId id="284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EF8F-661C-4B15-8ABC-14699E22ADFF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9414-619C-4673-B5A5-B62CB16F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8991600" cy="6781800"/>
            <a:chOff x="0" y="0"/>
            <a:chExt cx="5616" cy="4320"/>
          </a:xfrm>
        </p:grpSpPr>
        <p:pic>
          <p:nvPicPr>
            <p:cNvPr id="5" name="Picture 2" descr="WWI Political Cartoons Page 1"/>
            <p:cNvPicPr>
              <a:picLocks noChangeAspect="1" noChangeArrowheads="1"/>
            </p:cNvPicPr>
            <p:nvPr/>
          </p:nvPicPr>
          <p:blipFill>
            <a:blip r:embed="rId2" cstate="print"/>
            <a:srcRect l="719" t="50832" r="71970" b="25270"/>
            <a:stretch>
              <a:fillRect/>
            </a:stretch>
          </p:blipFill>
          <p:spPr bwMode="auto">
            <a:xfrm>
              <a:off x="384" y="144"/>
              <a:ext cx="5232" cy="4176"/>
            </a:xfrm>
            <a:prstGeom prst="rect">
              <a:avLst/>
            </a:prstGeom>
            <a:noFill/>
          </p:spPr>
        </p:pic>
        <p:sp>
          <p:nvSpPr>
            <p:cNvPr id="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432" cy="72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A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1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781800"/>
            <a:chOff x="0" y="0"/>
            <a:chExt cx="9144000" cy="6858000"/>
          </a:xfrm>
        </p:grpSpPr>
        <p:pic>
          <p:nvPicPr>
            <p:cNvPr id="9" name="Picture 2" descr="WWI Political Cartoons Page 3"/>
            <p:cNvPicPr>
              <a:picLocks noChangeAspect="1" noChangeArrowheads="1"/>
            </p:cNvPicPr>
            <p:nvPr/>
          </p:nvPicPr>
          <p:blipFill>
            <a:blip r:embed="rId2" cstate="print"/>
            <a:srcRect l="35030" t="63930" r="32944" b="5986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0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J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0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0"/>
            <a:ext cx="8915400" cy="6705600"/>
            <a:chOff x="0" y="0"/>
            <a:chExt cx="9144000" cy="6858000"/>
          </a:xfrm>
        </p:grpSpPr>
        <p:pic>
          <p:nvPicPr>
            <p:cNvPr id="12" name="Picture 4" descr="WWI Political Cartoons Page 1"/>
            <p:cNvPicPr>
              <a:picLocks noChangeAspect="1" noChangeArrowheads="1"/>
            </p:cNvPicPr>
            <p:nvPr/>
          </p:nvPicPr>
          <p:blipFill>
            <a:blip r:embed="rId2" cstate="print"/>
            <a:srcRect t="74939" r="69269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K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8991600" cy="6858000"/>
            <a:chOff x="0" y="0"/>
            <a:chExt cx="9144000" cy="6858000"/>
          </a:xfrm>
        </p:grpSpPr>
        <p:pic>
          <p:nvPicPr>
            <p:cNvPr id="18" name="Picture 2" descr="WWI Political Cartoons Page 3"/>
            <p:cNvPicPr>
              <a:picLocks noChangeAspect="1" noChangeArrowheads="1"/>
            </p:cNvPicPr>
            <p:nvPr/>
          </p:nvPicPr>
          <p:blipFill>
            <a:blip r:embed="rId2" cstate="print"/>
            <a:srcRect l="47040" t="36102" r="9924" b="3983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L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3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394" y="152400"/>
            <a:ext cx="9031606" cy="6553200"/>
            <a:chOff x="0" y="0"/>
            <a:chExt cx="9144000" cy="6858000"/>
          </a:xfrm>
        </p:grpSpPr>
        <p:pic>
          <p:nvPicPr>
            <p:cNvPr id="6" name="Picture 2" descr="WWI Political Cartoons Page 3"/>
            <p:cNvPicPr>
              <a:picLocks noChangeAspect="1" noChangeArrowheads="1"/>
            </p:cNvPicPr>
            <p:nvPr/>
          </p:nvPicPr>
          <p:blipFill>
            <a:blip r:embed="rId2" cstate="print"/>
            <a:srcRect t="78220" r="63969" b="448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p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1676" y="10106"/>
            <a:ext cx="597923" cy="6756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60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8991600" cy="6553200"/>
            <a:chOff x="228600" y="0"/>
            <a:chExt cx="8686800" cy="6705600"/>
          </a:xfrm>
        </p:grpSpPr>
        <p:pic>
          <p:nvPicPr>
            <p:cNvPr id="11" name="Picture 2" descr="http://wpcontent.answers.com/wikipedia/commons/1/1c/The_Gap_in_the_Bridg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52400"/>
              <a:ext cx="8610600" cy="6553200"/>
            </a:xfrm>
            <a:prstGeom prst="rect">
              <a:avLst/>
            </a:prstGeom>
            <a:noFill/>
          </p:spPr>
        </p:pic>
        <p:sp>
          <p:nvSpPr>
            <p:cNvPr id="1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5334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O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0"/>
            <a:ext cx="8686800" cy="6705600"/>
            <a:chOff x="0" y="0"/>
            <a:chExt cx="8763000" cy="6629400"/>
          </a:xfrm>
        </p:grpSpPr>
        <p:pic>
          <p:nvPicPr>
            <p:cNvPr id="14" name="Picture 2" descr="http://upload.wikimedia.org/wikipedia/commons/0/00/League_of_Nations_cartoon_from_Punch_-_Project_Gutenberg_eText_1661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28600"/>
              <a:ext cx="8610600" cy="6400800"/>
            </a:xfrm>
            <a:prstGeom prst="rect">
              <a:avLst/>
            </a:prstGeom>
            <a:noFill/>
          </p:spPr>
        </p:pic>
        <p:sp>
          <p:nvSpPr>
            <p:cNvPr id="1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P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8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uthentichistory.com/1914-1920/3-lon/19190222_The_LON_Argument_In_a_Nutshell-Jay_N_Darling-Des_Moines_Reg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" y="34413"/>
            <a:ext cx="8970264" cy="68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2827" y="5791200"/>
            <a:ext cx="933973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Q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559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fineartamerica.com/images-medium-large/5-league-of-nations-cartoon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" y="0"/>
            <a:ext cx="9011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90900" y="76200"/>
            <a:ext cx="823499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57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fineartamerica.com/images-medium-large/2-league-of-nations-cartoon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1"/>
            <a:ext cx="8919342" cy="6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0856" y="19800"/>
            <a:ext cx="691144" cy="66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026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152400" y="152400"/>
            <a:ext cx="8839200" cy="6553200"/>
            <a:chOff x="0" y="0"/>
            <a:chExt cx="9144000" cy="6858000"/>
          </a:xfrm>
        </p:grpSpPr>
        <p:pic>
          <p:nvPicPr>
            <p:cNvPr id="8" name="Picture 2" descr="WWI Political Cartoons Page 1"/>
            <p:cNvPicPr>
              <a:picLocks noChangeAspect="1" noChangeArrowheads="1"/>
            </p:cNvPicPr>
            <p:nvPr/>
          </p:nvPicPr>
          <p:blipFill>
            <a:blip r:embed="rId2" cstate="print"/>
            <a:srcRect l="62453" t="50990" r="8798" b="2660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B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8991600" cy="6858000"/>
            <a:chOff x="0" y="0"/>
            <a:chExt cx="8991600" cy="6858000"/>
          </a:xfrm>
        </p:grpSpPr>
        <p:pic>
          <p:nvPicPr>
            <p:cNvPr id="11" name="Picture 2" descr="WWI Political Cartoons Page 2"/>
            <p:cNvPicPr>
              <a:picLocks noChangeAspect="1" noChangeArrowheads="1"/>
            </p:cNvPicPr>
            <p:nvPr/>
          </p:nvPicPr>
          <p:blipFill>
            <a:blip r:embed="rId2" cstate="print"/>
            <a:srcRect l="59632" t="39656" r="5335" b="25929"/>
            <a:stretch>
              <a:fillRect/>
            </a:stretch>
          </p:blipFill>
          <p:spPr bwMode="auto">
            <a:xfrm>
              <a:off x="152400" y="0"/>
              <a:ext cx="8839200" cy="6858000"/>
            </a:xfrm>
            <a:prstGeom prst="rect">
              <a:avLst/>
            </a:prstGeom>
            <a:noFill/>
          </p:spPr>
        </p:pic>
        <p:sp>
          <p:nvSpPr>
            <p:cNvPr id="1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45720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C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6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8991600" cy="6705600"/>
            <a:chOff x="0" y="0"/>
            <a:chExt cx="9067800" cy="6629400"/>
          </a:xfrm>
        </p:grpSpPr>
        <p:pic>
          <p:nvPicPr>
            <p:cNvPr id="14" name="Picture 2" descr="WWI Political Cartoons Page 2"/>
            <p:cNvPicPr>
              <a:picLocks noChangeAspect="1" noChangeArrowheads="1"/>
            </p:cNvPicPr>
            <p:nvPr/>
          </p:nvPicPr>
          <p:blipFill>
            <a:blip r:embed="rId2" cstate="print"/>
            <a:srcRect l="8499" t="42325" r="45350" b="27169"/>
            <a:stretch>
              <a:fillRect/>
            </a:stretch>
          </p:blipFill>
          <p:spPr bwMode="auto">
            <a:xfrm>
              <a:off x="0" y="152400"/>
              <a:ext cx="9067800" cy="6477000"/>
            </a:xfrm>
            <a:prstGeom prst="rect">
              <a:avLst/>
            </a:prstGeom>
            <a:noFill/>
          </p:spPr>
        </p:pic>
        <p:sp>
          <p:nvSpPr>
            <p:cNvPr id="1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D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4" descr="WWI Political Cartoons Page 1"/>
            <p:cNvPicPr>
              <a:picLocks noChangeAspect="1" noChangeArrowheads="1"/>
            </p:cNvPicPr>
            <p:nvPr/>
          </p:nvPicPr>
          <p:blipFill>
            <a:blip r:embed="rId2" cstate="print"/>
            <a:srcRect l="51549" t="3606" r="8479" b="5364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781800"/>
            <a:chOff x="4572000" y="0"/>
            <a:chExt cx="4572000" cy="32766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0" y="0"/>
              <a:ext cx="4572000" cy="3276600"/>
              <a:chOff x="4572000" y="0"/>
              <a:chExt cx="4572000" cy="3127664"/>
            </a:xfrm>
          </p:grpSpPr>
          <p:pic>
            <p:nvPicPr>
              <p:cNvPr id="8" name="Picture 4" descr="WWI Political Cartoons Pag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7040" t="3761" r="5922" b="63897"/>
              <a:stretch>
                <a:fillRect/>
              </a:stretch>
            </p:blipFill>
            <p:spPr bwMode="auto">
              <a:xfrm>
                <a:off x="4572000" y="0"/>
                <a:ext cx="4572000" cy="3127664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791200" y="0"/>
                <a:ext cx="25146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Getting A Taste Of It</a:t>
                </a:r>
                <a:endParaRPr lang="en-US" sz="1200" dirty="0"/>
              </a:p>
            </p:txBody>
          </p:sp>
        </p:grpSp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724400" y="0"/>
              <a:ext cx="457200" cy="6858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F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5486400" y="4953000"/>
            <a:ext cx="2286000" cy="1066800"/>
          </a:xfrm>
          <a:prstGeom prst="wedgeEllipseCallout">
            <a:avLst>
              <a:gd name="adj1" fmla="val 65821"/>
              <a:gd name="adj2" fmla="val -313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en-US" b="1" dirty="0" err="1" smtClean="0">
                <a:solidFill>
                  <a:schemeClr val="tx1"/>
                </a:solidFill>
              </a:rPr>
              <a:t>ain’t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gonna</a:t>
            </a:r>
            <a:r>
              <a:rPr lang="en-US" b="1" dirty="0" smtClean="0">
                <a:solidFill>
                  <a:schemeClr val="tx1"/>
                </a:solidFill>
              </a:rPr>
              <a:t> touch it… even if it does smell good…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486400" y="2207342"/>
            <a:ext cx="914400" cy="533400"/>
          </a:xfrm>
          <a:prstGeom prst="wedgeEllipseCallout">
            <a:avLst>
              <a:gd name="adj1" fmla="val 109027"/>
              <a:gd name="adj2" fmla="val 282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 want more!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421626" y="381000"/>
            <a:ext cx="1683774" cy="1219200"/>
          </a:xfrm>
          <a:prstGeom prst="wedgeEllipseCallout">
            <a:avLst>
              <a:gd name="adj1" fmla="val -66163"/>
              <a:gd name="adj2" fmla="val 1486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How’s I know how that was </a:t>
            </a:r>
            <a:r>
              <a:rPr lang="en-US" sz="1600" b="1" dirty="0" err="1" smtClean="0">
                <a:solidFill>
                  <a:schemeClr val="tx1"/>
                </a:solidFill>
              </a:rPr>
              <a:t>gonna</a:t>
            </a:r>
            <a:r>
              <a:rPr lang="en-US" sz="1600" b="1" dirty="0" smtClean="0">
                <a:solidFill>
                  <a:schemeClr val="tx1"/>
                </a:solidFill>
              </a:rPr>
              <a:t> taste?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1821426" y="1104900"/>
            <a:ext cx="1600200" cy="685800"/>
          </a:xfrm>
          <a:prstGeom prst="wedgeEllipseCallout">
            <a:avLst>
              <a:gd name="adj1" fmla="val -14784"/>
              <a:gd name="adj2" fmla="val 1938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Its’ not so bad…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33400" y="1181100"/>
            <a:ext cx="1371600" cy="1292942"/>
          </a:xfrm>
          <a:prstGeom prst="wedgeEllipseCallout">
            <a:avLst>
              <a:gd name="adj1" fmla="val -464"/>
              <a:gd name="adj2" fmla="val 1069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 don’t like any of these dishes!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7/Punch_dove_and_bran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37664" cy="65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99490" y="152401"/>
            <a:ext cx="73871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312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8991600" cy="6705600"/>
            <a:chOff x="0" y="0"/>
            <a:chExt cx="8991600" cy="6858000"/>
          </a:xfrm>
        </p:grpSpPr>
        <p:pic>
          <p:nvPicPr>
            <p:cNvPr id="28" name="Picture 2" descr="WWI Political Cartoons Page 2"/>
            <p:cNvPicPr>
              <a:picLocks noChangeAspect="1" noChangeArrowheads="1"/>
            </p:cNvPicPr>
            <p:nvPr/>
          </p:nvPicPr>
          <p:blipFill>
            <a:blip r:embed="rId2" cstate="print"/>
            <a:srcRect l="58923" t="75800" r="5477"/>
            <a:stretch>
              <a:fillRect/>
            </a:stretch>
          </p:blipFill>
          <p:spPr bwMode="auto">
            <a:xfrm>
              <a:off x="0" y="152400"/>
              <a:ext cx="8991600" cy="6705600"/>
            </a:xfrm>
            <a:prstGeom prst="rect">
              <a:avLst/>
            </a:prstGeom>
            <a:noFill/>
          </p:spPr>
        </p:pic>
        <p:sp>
          <p:nvSpPr>
            <p:cNvPr id="2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28600" y="0"/>
              <a:ext cx="685800" cy="11430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H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2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629400"/>
            <a:chOff x="0" y="0"/>
            <a:chExt cx="9144000" cy="6781800"/>
          </a:xfrm>
        </p:grpSpPr>
        <p:pic>
          <p:nvPicPr>
            <p:cNvPr id="6" name="Picture 2" descr="WWI Political Cartoons Page 2"/>
            <p:cNvPicPr>
              <a:picLocks noChangeAspect="1" noChangeArrowheads="1"/>
            </p:cNvPicPr>
            <p:nvPr/>
          </p:nvPicPr>
          <p:blipFill>
            <a:blip r:embed="rId2" cstate="print"/>
            <a:srcRect l="60767" t="10677" r="5800" b="61630"/>
            <a:stretch>
              <a:fillRect/>
            </a:stretch>
          </p:blipFill>
          <p:spPr bwMode="auto">
            <a:xfrm>
              <a:off x="152400" y="152400"/>
              <a:ext cx="8991600" cy="6629400"/>
            </a:xfrm>
            <a:prstGeom prst="rect">
              <a:avLst/>
            </a:prstGeom>
            <a:noFill/>
          </p:spPr>
        </p:pic>
        <p:sp>
          <p:nvSpPr>
            <p:cNvPr id="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62000" cy="8382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Lucida Sans Typewriter" pitchFamily="49" charset="0"/>
                </a:rPr>
                <a:t>I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Sans Typewriter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64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Lucida Sans Typewriter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tmorris</dc:creator>
  <cp:lastModifiedBy>Timothy Morris</cp:lastModifiedBy>
  <cp:revision>9</cp:revision>
  <cp:lastPrinted>2013-12-10T23:20:20Z</cp:lastPrinted>
  <dcterms:created xsi:type="dcterms:W3CDTF">2011-11-29T00:44:28Z</dcterms:created>
  <dcterms:modified xsi:type="dcterms:W3CDTF">2016-12-08T13:59:55Z</dcterms:modified>
</cp:coreProperties>
</file>